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3312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1090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878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034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97167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01895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600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83695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0409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4058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6665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4719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8790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1102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1605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4191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0505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3A197-3A01-4F92-8B4A-E8013787AA3A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58648-EC09-4896-89B4-76604EA551B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52070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59803-5288-468A-9E5A-D6779957E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066801"/>
            <a:ext cx="10353761" cy="1326321"/>
          </a:xfrm>
        </p:spPr>
        <p:txBody>
          <a:bodyPr/>
          <a:lstStyle/>
          <a:p>
            <a:r>
              <a:rPr lang="en-AU" sz="4400" dirty="0"/>
              <a:t>DIGITAL PHOTOGRAPHY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37F197-1560-427B-A06C-D8534EE78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3267074"/>
            <a:ext cx="10353762" cy="2524125"/>
          </a:xfrm>
        </p:spPr>
        <p:txBody>
          <a:bodyPr/>
          <a:lstStyle/>
          <a:p>
            <a:pPr marL="0" indent="0" algn="ctr">
              <a:buNone/>
            </a:pPr>
            <a:r>
              <a:rPr lang="en-AU" sz="2800" dirty="0"/>
              <a:t>ASSIGNMENT 2</a:t>
            </a:r>
          </a:p>
          <a:p>
            <a:pPr marL="0" indent="0" algn="ctr">
              <a:buNone/>
            </a:pPr>
            <a:r>
              <a:rPr lang="en-AU" sz="2800" dirty="0"/>
              <a:t>PHOTOWALK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55851685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outdoor, building, street, sidewalk&#10;&#10;Description automatically generated">
            <a:extLst>
              <a:ext uri="{FF2B5EF4-FFF2-40B4-BE49-F238E27FC236}">
                <a16:creationId xmlns:a16="http://schemas.microsoft.com/office/drawing/2014/main" id="{7590A306-612B-4B63-AEDC-F0B56D4534E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50" y="542780"/>
            <a:ext cx="3796469" cy="5696095"/>
          </a:xfrm>
        </p:spPr>
      </p:pic>
      <p:pic>
        <p:nvPicPr>
          <p:cNvPr id="8" name="Content Placeholder 7" descr="A picture containing tree, outdoor, grass, field&#10;&#10;Description automatically generated">
            <a:extLst>
              <a:ext uri="{FF2B5EF4-FFF2-40B4-BE49-F238E27FC236}">
                <a16:creationId xmlns:a16="http://schemas.microsoft.com/office/drawing/2014/main" id="{2DEAE5A6-3389-4AD6-BFDF-EF30A52BB9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006" y="533255"/>
            <a:ext cx="3796469" cy="5696095"/>
          </a:xfrm>
        </p:spPr>
      </p:pic>
    </p:spTree>
    <p:extLst>
      <p:ext uri="{BB962C8B-B14F-4D97-AF65-F5344CB8AC3E}">
        <p14:creationId xmlns:p14="http://schemas.microsoft.com/office/powerpoint/2010/main" val="306203454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building, outdoor, person&#10;&#10;Description automatically generated">
            <a:extLst>
              <a:ext uri="{FF2B5EF4-FFF2-40B4-BE49-F238E27FC236}">
                <a16:creationId xmlns:a16="http://schemas.microsoft.com/office/drawing/2014/main" id="{E6365818-17D8-4BA5-87BB-D5E6799A7D5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484385"/>
            <a:ext cx="3943313" cy="5916415"/>
          </a:xfrm>
        </p:spPr>
      </p:pic>
      <p:pic>
        <p:nvPicPr>
          <p:cNvPr id="8" name="Content Placeholder 7" descr="A picture containing text, building, outdoor, street&#10;&#10;Description automatically generated">
            <a:extLst>
              <a:ext uri="{FF2B5EF4-FFF2-40B4-BE49-F238E27FC236}">
                <a16:creationId xmlns:a16="http://schemas.microsoft.com/office/drawing/2014/main" id="{F1482C17-2206-466B-B923-D38738E3C4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286" y="474860"/>
            <a:ext cx="3943313" cy="5916415"/>
          </a:xfrm>
        </p:spPr>
      </p:pic>
    </p:spTree>
    <p:extLst>
      <p:ext uri="{BB962C8B-B14F-4D97-AF65-F5344CB8AC3E}">
        <p14:creationId xmlns:p14="http://schemas.microsoft.com/office/powerpoint/2010/main" val="2565506231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outdoor, ground, aircraft&#10;&#10;Description automatically generated">
            <a:extLst>
              <a:ext uri="{FF2B5EF4-FFF2-40B4-BE49-F238E27FC236}">
                <a16:creationId xmlns:a16="http://schemas.microsoft.com/office/drawing/2014/main" id="{4847BC62-E336-4F2D-9CCC-51E3DEC8B2C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" y="533241"/>
            <a:ext cx="3834569" cy="5753259"/>
          </a:xfrm>
        </p:spPr>
      </p:pic>
      <p:pic>
        <p:nvPicPr>
          <p:cNvPr id="8" name="Content Placeholder 7" descr="A picture containing outdoor, sky, water, watercraft&#10;&#10;Description automatically generated">
            <a:extLst>
              <a:ext uri="{FF2B5EF4-FFF2-40B4-BE49-F238E27FC236}">
                <a16:creationId xmlns:a16="http://schemas.microsoft.com/office/drawing/2014/main" id="{D133249F-640A-4906-9826-A46DE4FF76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031" y="485616"/>
            <a:ext cx="3834569" cy="5753259"/>
          </a:xfrm>
        </p:spPr>
      </p:pic>
    </p:spTree>
    <p:extLst>
      <p:ext uri="{BB962C8B-B14F-4D97-AF65-F5344CB8AC3E}">
        <p14:creationId xmlns:p14="http://schemas.microsoft.com/office/powerpoint/2010/main" val="54884874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tatue of a person on a pedestal with a flag and buildings in the background&#10;&#10;Description automatically generated with low confidence">
            <a:extLst>
              <a:ext uri="{FF2B5EF4-FFF2-40B4-BE49-F238E27FC236}">
                <a16:creationId xmlns:a16="http://schemas.microsoft.com/office/drawing/2014/main" id="{C29DA15D-85EA-4B55-8F63-A4958FD2D3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604697"/>
            <a:ext cx="3786944" cy="5681804"/>
          </a:xfrm>
        </p:spPr>
      </p:pic>
      <p:pic>
        <p:nvPicPr>
          <p:cNvPr id="8" name="Content Placeholder 7" descr="A picture containing outdoor, building, street, several&#10;&#10;Description automatically generated">
            <a:extLst>
              <a:ext uri="{FF2B5EF4-FFF2-40B4-BE49-F238E27FC236}">
                <a16:creationId xmlns:a16="http://schemas.microsoft.com/office/drawing/2014/main" id="{CB196790-BB3C-4922-AB15-D9ABB503345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906" y="585647"/>
            <a:ext cx="3786944" cy="5681804"/>
          </a:xfrm>
        </p:spPr>
      </p:pic>
    </p:spTree>
    <p:extLst>
      <p:ext uri="{BB962C8B-B14F-4D97-AF65-F5344CB8AC3E}">
        <p14:creationId xmlns:p14="http://schemas.microsoft.com/office/powerpoint/2010/main" val="295073720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erson walking with a dog&#10;&#10;Description automatically generated with low confidence">
            <a:extLst>
              <a:ext uri="{FF2B5EF4-FFF2-40B4-BE49-F238E27FC236}">
                <a16:creationId xmlns:a16="http://schemas.microsoft.com/office/drawing/2014/main" id="{DEC62D6F-87EA-4DCD-95DB-FAD59C6B96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5" y="615561"/>
            <a:ext cx="3817793" cy="5728089"/>
          </a:xfrm>
        </p:spPr>
      </p:pic>
      <p:pic>
        <p:nvPicPr>
          <p:cNvPr id="8" name="Content Placeholder 7" descr="A picture containing nature, outdoor, water, waterfall&#10;&#10;Description automatically generated">
            <a:extLst>
              <a:ext uri="{FF2B5EF4-FFF2-40B4-BE49-F238E27FC236}">
                <a16:creationId xmlns:a16="http://schemas.microsoft.com/office/drawing/2014/main" id="{D9F34153-31D5-4D99-9396-657B2529ED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284" y="615563"/>
            <a:ext cx="3812547" cy="5728088"/>
          </a:xfrm>
        </p:spPr>
      </p:pic>
    </p:spTree>
    <p:extLst>
      <p:ext uri="{BB962C8B-B14F-4D97-AF65-F5344CB8AC3E}">
        <p14:creationId xmlns:p14="http://schemas.microsoft.com/office/powerpoint/2010/main" val="1642684577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6</TotalTime>
  <Words>5</Words>
  <Application>Microsoft Office PowerPoint</Application>
  <PresentationFormat>Widescreen</PresentationFormat>
  <Paragraphs>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Bookman Old Style</vt:lpstr>
      <vt:lpstr>Rockwell</vt:lpstr>
      <vt:lpstr>Damask</vt:lpstr>
      <vt:lpstr>DIGITAL PHOTOGRAPHY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PHOTOGRAPHY</dc:title>
  <dc:creator>poonam poonam</dc:creator>
  <cp:lastModifiedBy>poonam poonam</cp:lastModifiedBy>
  <cp:revision>1</cp:revision>
  <dcterms:created xsi:type="dcterms:W3CDTF">2021-10-05T19:35:48Z</dcterms:created>
  <dcterms:modified xsi:type="dcterms:W3CDTF">2021-10-05T19:42:46Z</dcterms:modified>
</cp:coreProperties>
</file>

<file path=docProps/thumbnail.jpeg>
</file>